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56895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1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59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8569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0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863"/>
            <a:ext cx="8712968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6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71296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3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7"/>
            <a:ext cx="8712967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7776864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9335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95525"/>
            <a:ext cx="90297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3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90525"/>
            <a:ext cx="88677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51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33538"/>
            <a:ext cx="9096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42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14463"/>
            <a:ext cx="89820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5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3025"/>
            <a:ext cx="84582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9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188640"/>
            <a:ext cx="9144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1" y="1874565"/>
            <a:ext cx="8467725" cy="486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5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8572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58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362075"/>
            <a:ext cx="89439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9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33538"/>
            <a:ext cx="89154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35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871296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4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66888"/>
            <a:ext cx="88963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9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450"/>
            <a:ext cx="8856983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0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81175"/>
            <a:ext cx="89630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0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640"/>
            <a:ext cx="892492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5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84976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6663"/>
            <a:ext cx="8905875" cy="397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25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007"/>
            <a:ext cx="89820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4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9563"/>
            <a:ext cx="87439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802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1913"/>
            <a:ext cx="90773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29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9538"/>
            <a:ext cx="912495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8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8"/>
            <a:ext cx="8856984" cy="64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65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0500"/>
            <a:ext cx="864096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5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4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3" y="260648"/>
            <a:ext cx="8712968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5431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25908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2571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3" y="4015755"/>
            <a:ext cx="27908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15755"/>
            <a:ext cx="24193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6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700"/>
            <a:ext cx="871296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288"/>
            <a:ext cx="8928992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570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5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Tema15</Template>
  <TotalTime>32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2018-09-28T12:41:29Z</dcterms:created>
  <dcterms:modified xsi:type="dcterms:W3CDTF">2018-09-28T13:13:32Z</dcterms:modified>
</cp:coreProperties>
</file>